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8DB5"/>
    <a:srgbClr val="F797E2"/>
    <a:srgbClr val="801C1A"/>
    <a:srgbClr val="B3232D"/>
    <a:srgbClr val="D7313D"/>
    <a:srgbClr val="6191FB"/>
    <a:srgbClr val="4293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50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2204864"/>
            <a:ext cx="8352928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b="1" dirty="0" smtClean="0">
                <a:ln w="38100">
                  <a:solidFill>
                    <a:srgbClr val="B3232D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Han Zi" panose="02000500050000020003" pitchFamily="2" charset="0"/>
              </a:rPr>
              <a:t>Загадочная </a:t>
            </a:r>
            <a:br>
              <a:rPr lang="ru-RU" sz="8000" b="1" dirty="0" smtClean="0">
                <a:ln w="38100">
                  <a:solidFill>
                    <a:srgbClr val="B3232D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Han Zi" panose="02000500050000020003" pitchFamily="2" charset="0"/>
              </a:rPr>
            </a:br>
            <a:r>
              <a:rPr lang="ru-RU" sz="8000" b="1" dirty="0" smtClean="0">
                <a:ln w="38100">
                  <a:solidFill>
                    <a:srgbClr val="B3232D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Han Zi" panose="02000500050000020003" pitchFamily="2" charset="0"/>
              </a:rPr>
              <a:t>Япония</a:t>
            </a:r>
            <a:endParaRPr lang="ru-RU" sz="8000" b="1" dirty="0">
              <a:ln w="38100">
                <a:solidFill>
                  <a:srgbClr val="B3232D"/>
                </a:solidFill>
                <a:prstDash val="solid"/>
                <a:miter lim="800000"/>
              </a:ln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4795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706519"/>
            <a:ext cx="835292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cap="none" spc="0" dirty="0" smtClean="0">
                <a:ln w="28575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nzai" pitchFamily="2" charset="0"/>
              </a:rPr>
              <a:t>Ханами</a:t>
            </a:r>
            <a:endParaRPr lang="ru-RU" sz="9600" b="1" cap="none" spc="0" dirty="0">
              <a:ln w="28575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Bonzai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47664" y="4293096"/>
            <a:ext cx="720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ChinaCyr" panose="04030505020802020C04" pitchFamily="82" charset="-52"/>
              </a:rPr>
              <a:t>Древняя самобытная традиция любования цветущей сакурой</a:t>
            </a:r>
            <a:endParaRPr lang="ru-RU" sz="3600" b="1" dirty="0">
              <a:latin typeface="ChinaCyr" panose="04030505020802020C04" pitchFamily="8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2401896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3000"/>
            <a:lum/>
          </a:blip>
          <a:srcRect/>
          <a:stretch>
            <a:fillRect l="-6000" r="-4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33623" y="332656"/>
            <a:ext cx="432522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1" cap="none" spc="0" dirty="0" smtClean="0">
                <a:ln w="38100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hinaCyr" panose="04030505020802020C04" pitchFamily="82" charset="-52"/>
              </a:rPr>
              <a:t>Самураи</a:t>
            </a:r>
            <a:endParaRPr lang="ru-RU" sz="8000" b="1" cap="none" spc="0" dirty="0">
              <a:ln w="38100">
                <a:solidFill>
                  <a:schemeClr val="tx1"/>
                </a:solidFill>
                <a:prstDash val="solid"/>
                <a:miter lim="800000"/>
              </a:ln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hinaCyr" panose="04030505020802020C04" pitchFamily="82" charset="-5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1286" y="5517232"/>
            <a:ext cx="80648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ChinaCyr" panose="04030505020802020C04" pitchFamily="82" charset="-52"/>
              </a:rPr>
              <a:t>Военно-феодальное сословие мелких дворян</a:t>
            </a:r>
            <a:endParaRPr lang="ru-RU" sz="3200" b="1" dirty="0">
              <a:latin typeface="ChinaCyr" panose="04030505020802020C04" pitchFamily="8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7290181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самураи оруж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8413">
            <a:off x="5036532" y="537796"/>
            <a:ext cx="3606056" cy="302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артинки по запросу самураи оруж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5538">
            <a:off x="3735268" y="4276904"/>
            <a:ext cx="4229008" cy="2256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Картинки по запросу самураи оружи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1207">
            <a:off x="462066" y="132356"/>
            <a:ext cx="2429388" cy="335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00408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31595" y="116632"/>
            <a:ext cx="916353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1" cap="none" spc="0" dirty="0" smtClean="0">
                <a:ln w="28575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nzai" pitchFamily="2" charset="0"/>
              </a:rPr>
              <a:t>Женщины самураи</a:t>
            </a:r>
            <a:endParaRPr lang="ru-RU" sz="8000" b="1" cap="none" spc="0" dirty="0">
              <a:ln w="28575">
                <a:solidFill>
                  <a:schemeClr val="tx1"/>
                </a:solidFill>
                <a:prstDash val="solid"/>
                <a:miter lim="800000"/>
              </a:ln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Bonzai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91880" y="3645024"/>
            <a:ext cx="500155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ChinaCyr" panose="04030505020802020C04" pitchFamily="82" charset="-52"/>
              </a:rPr>
              <a:t>Женщины, принадлежавшие сословию самураев и владеющие оружием, носили название </a:t>
            </a:r>
          </a:p>
          <a:p>
            <a:r>
              <a:rPr lang="ru-RU" sz="3200" b="1" dirty="0" err="1" smtClean="0">
                <a:latin typeface="ChinaCyr" panose="04030505020802020C04" pitchFamily="82" charset="-52"/>
              </a:rPr>
              <a:t>онна-бугэйся</a:t>
            </a:r>
            <a:endParaRPr lang="ru-RU" sz="3200" b="1" dirty="0">
              <a:latin typeface="ChinaCyr" panose="04030505020802020C04" pitchFamily="8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3177352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1000"/>
            <a:lum/>
          </a:blip>
          <a:srcRect/>
          <a:stretch>
            <a:fillRect r="-40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2930" y="476672"/>
            <a:ext cx="5587222" cy="16619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0200" b="1" cap="none" spc="0" dirty="0" smtClean="0">
                <a:ln w="38100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nzai" pitchFamily="2" charset="0"/>
              </a:rPr>
              <a:t>Кимоно</a:t>
            </a:r>
            <a:endParaRPr lang="ru-RU" sz="10200" b="1" cap="none" spc="0" dirty="0">
              <a:ln w="38100">
                <a:solidFill>
                  <a:schemeClr val="tx1"/>
                </a:solidFill>
                <a:prstDash val="solid"/>
                <a:miter lim="800000"/>
              </a:ln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Bonzai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7624" y="3284984"/>
            <a:ext cx="38164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Традиционная одежда в Японии, с середины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XIX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века считается национальным костюмом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9248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6000"/>
            <a:lum/>
          </a:blip>
          <a:srcRect/>
          <a:stretch>
            <a:fillRect l="-1000" t="-1000" r="-1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636" y="908720"/>
            <a:ext cx="43204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Bonzai" pitchFamily="2" charset="0"/>
              </a:rPr>
              <a:t>Информация и материалы были взяты с ресурсов </a:t>
            </a:r>
            <a:r>
              <a:rPr lang="en-US" sz="3200" dirty="0" smtClean="0">
                <a:latin typeface="Bonzai" pitchFamily="2" charset="0"/>
              </a:rPr>
              <a:t>wikipedia.org Google.com </a:t>
            </a:r>
            <a:r>
              <a:rPr lang="ru-RU" sz="3200" dirty="0" smtClean="0">
                <a:latin typeface="Bonzai" pitchFamily="2" charset="0"/>
              </a:rPr>
              <a:t>и </a:t>
            </a:r>
            <a:r>
              <a:rPr lang="en-US" sz="3200" dirty="0" smtClean="0">
                <a:latin typeface="Bonzai" pitchFamily="2" charset="0"/>
              </a:rPr>
              <a:t>Yumenohikari.ru</a:t>
            </a:r>
            <a:r>
              <a:rPr lang="ru-RU" sz="3200" dirty="0" smtClean="0">
                <a:latin typeface="Bonzai" pitchFamily="2" charset="0"/>
              </a:rPr>
              <a:t> </a:t>
            </a:r>
            <a:endParaRPr lang="ru-RU" sz="3200" dirty="0">
              <a:latin typeface="Bonza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6970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8000"/>
            <a:lum/>
          </a:blip>
          <a:srcRect/>
          <a:stretch>
            <a:fillRect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03274" y="3608754"/>
            <a:ext cx="927927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cap="none" spc="0" dirty="0" smtClean="0">
                <a:ln w="28575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nzai" pitchFamily="2" charset="0"/>
              </a:rPr>
              <a:t>Спасибо за внимание</a:t>
            </a:r>
            <a:r>
              <a:rPr lang="ru-RU" sz="7200" b="1" cap="none" spc="0" dirty="0" smtClean="0">
                <a:ln w="28575">
                  <a:solidFill>
                    <a:schemeClr val="tx1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nzai" pitchFamily="2" charset="0"/>
              </a:rPr>
              <a:t>!</a:t>
            </a:r>
            <a:endParaRPr lang="ru-RU" sz="7200" b="1" cap="none" spc="0" dirty="0">
              <a:ln w="28575">
                <a:solidFill>
                  <a:schemeClr val="tx1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Bonza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04782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55</Words>
  <Application>Microsoft Office PowerPoint</Application>
  <PresentationFormat>Экран (4:3)</PresentationFormat>
  <Paragraphs>12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Загадочная  Япония</dc:title>
  <dc:creator>Uramu</dc:creator>
  <cp:lastModifiedBy>Teacher</cp:lastModifiedBy>
  <cp:revision>15</cp:revision>
  <dcterms:created xsi:type="dcterms:W3CDTF">2016-10-10T19:42:06Z</dcterms:created>
  <dcterms:modified xsi:type="dcterms:W3CDTF">2018-01-22T11:11:31Z</dcterms:modified>
</cp:coreProperties>
</file>